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296" y="-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чалка\Desktop\Слайд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0"/>
            <a:ext cx="2571736" cy="1928802"/>
          </a:xfrm>
          <a:prstGeom prst="rect">
            <a:avLst/>
          </a:prstGeom>
          <a:noFill/>
        </p:spPr>
      </p:pic>
      <p:pic>
        <p:nvPicPr>
          <p:cNvPr id="2" name="Picture 2" descr="C:\Users\Началка\Desktop\школьная планета ШУС\эмблема шус школьная планет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3" descr="C:\Users\Началка\Desktop\школьная планета ШУС\Слайд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142852"/>
            <a:ext cx="1714512" cy="1566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347864" y="332656"/>
            <a:ext cx="2520280" cy="2880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      ШУС «Школьная Планета»</a:t>
            </a:r>
            <a:endParaRPr lang="ru-RU" sz="1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16200000">
            <a:off x="971600" y="3933056"/>
            <a:ext cx="1728192" cy="2880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419872" y="1052736"/>
            <a:ext cx="2376264" cy="2880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Лидер РДШ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11760" y="2204864"/>
            <a:ext cx="2016224" cy="2880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Информационно  -</a:t>
            </a:r>
            <a:r>
              <a:rPr lang="ru-RU" sz="105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медийное</a:t>
            </a:r>
            <a:endParaRPr lang="ru-RU" sz="105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75856" y="1628800"/>
            <a:ext cx="2736304" cy="2880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95536" y="2204864"/>
            <a:ext cx="1728192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Личностное развитие</a:t>
            </a:r>
            <a:endParaRPr lang="ru-RU" sz="1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1052736"/>
            <a:ext cx="323081" cy="323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Прямоугольник 14"/>
          <p:cNvSpPr/>
          <p:nvPr/>
        </p:nvSpPr>
        <p:spPr>
          <a:xfrm rot="16200000">
            <a:off x="1172147" y="3732509"/>
            <a:ext cx="1346844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ДОО «Ш.А.Р»</a:t>
            </a:r>
            <a:endParaRPr lang="ru-RU" sz="1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C:\Users\Началка\Desktop\школьная планета ШУС\эмблема шус школьная планет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260648"/>
            <a:ext cx="480053" cy="360040"/>
          </a:xfrm>
          <a:prstGeom prst="rect">
            <a:avLst/>
          </a:prstGeom>
          <a:noFill/>
        </p:spPr>
      </p:pic>
      <p:pic>
        <p:nvPicPr>
          <p:cNvPr id="1031" name="Picture 7" descr="C:\Users\Началка\Desktop\доо Ш.А.Р\структура ДОО-2.jpg"/>
          <p:cNvPicPr>
            <a:picLocks noChangeAspect="1" noChangeArrowheads="1"/>
          </p:cNvPicPr>
          <p:nvPr/>
        </p:nvPicPr>
        <p:blipFill>
          <a:blip r:embed="rId4" cstate="print"/>
          <a:srcRect l="28947" t="20468" r="27632" b="18128"/>
          <a:stretch>
            <a:fillRect/>
          </a:stretch>
        </p:blipFill>
        <p:spPr bwMode="auto">
          <a:xfrm>
            <a:off x="1691680" y="4581128"/>
            <a:ext cx="288032" cy="288032"/>
          </a:xfrm>
          <a:prstGeom prst="rect">
            <a:avLst/>
          </a:prstGeom>
          <a:noFill/>
        </p:spPr>
      </p:pic>
      <p:sp>
        <p:nvSpPr>
          <p:cNvPr id="24" name="Стрелка вправо 23"/>
          <p:cNvSpPr/>
          <p:nvPr/>
        </p:nvSpPr>
        <p:spPr>
          <a:xfrm rot="5400000">
            <a:off x="4463988" y="656692"/>
            <a:ext cx="288032" cy="360040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3707904" y="1628800"/>
            <a:ext cx="1795813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 направления  РДШ</a:t>
            </a:r>
            <a:endParaRPr lang="ru-RU" sz="1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876256" y="2204864"/>
            <a:ext cx="1944216" cy="2880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гражданская активность</a:t>
            </a:r>
            <a:endParaRPr lang="ru-RU" sz="1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572000" y="2204864"/>
            <a:ext cx="2088232" cy="2880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Военно-патриотическое</a:t>
            </a:r>
            <a:endParaRPr lang="ru-RU" sz="1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2" name="Прямая со стрелкой 31"/>
          <p:cNvCxnSpPr>
            <a:stCxn id="12" idx="1"/>
          </p:cNvCxnSpPr>
          <p:nvPr/>
        </p:nvCxnSpPr>
        <p:spPr>
          <a:xfrm flipH="1">
            <a:off x="2051720" y="1772816"/>
            <a:ext cx="1224136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H="1">
            <a:off x="3563888" y="1916832"/>
            <a:ext cx="288032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5004048" y="1916832"/>
            <a:ext cx="36004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stCxn id="12" idx="3"/>
          </p:cNvCxnSpPr>
          <p:nvPr/>
        </p:nvCxnSpPr>
        <p:spPr>
          <a:xfrm>
            <a:off x="6012160" y="1772816"/>
            <a:ext cx="108012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2" name="Picture 8" descr="C:\Users\Началка\Desktop\рдш\личносное развитие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2204864"/>
            <a:ext cx="363022" cy="288032"/>
          </a:xfrm>
          <a:prstGeom prst="rect">
            <a:avLst/>
          </a:prstGeom>
          <a:noFill/>
        </p:spPr>
      </p:pic>
      <p:pic>
        <p:nvPicPr>
          <p:cNvPr id="1033" name="Picture 9" descr="C:\Users\Началка\Desktop\рдш\гражданская активность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76256" y="2204864"/>
            <a:ext cx="363984" cy="323541"/>
          </a:xfrm>
          <a:prstGeom prst="rect">
            <a:avLst/>
          </a:prstGeom>
          <a:noFill/>
        </p:spPr>
      </p:pic>
      <p:pic>
        <p:nvPicPr>
          <p:cNvPr id="1034" name="Picture 10" descr="C:\Users\Началка\Desktop\рдш\информационно-медийнок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11760" y="2204864"/>
            <a:ext cx="233999" cy="234826"/>
          </a:xfrm>
          <a:prstGeom prst="rect">
            <a:avLst/>
          </a:prstGeom>
          <a:noFill/>
        </p:spPr>
      </p:pic>
      <p:pic>
        <p:nvPicPr>
          <p:cNvPr id="1036" name="Picture 12" descr="C:\Users\Началка\Desktop\рдш\военно-патриотическое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44008" y="2204864"/>
            <a:ext cx="288032" cy="288032"/>
          </a:xfrm>
          <a:prstGeom prst="rect">
            <a:avLst/>
          </a:prstGeom>
          <a:noFill/>
        </p:spPr>
      </p:pic>
      <p:sp>
        <p:nvSpPr>
          <p:cNvPr id="50" name="Прямоугольник 49"/>
          <p:cNvSpPr/>
          <p:nvPr/>
        </p:nvSpPr>
        <p:spPr>
          <a:xfrm rot="16200000">
            <a:off x="2123728" y="3933056"/>
            <a:ext cx="1728192" cy="2880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комитет  печати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 rot="16200000">
            <a:off x="3347864" y="3717032"/>
            <a:ext cx="1728192" cy="5760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комитет  экологии 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«Экологическое движение РОСТОК»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 rot="16200000">
            <a:off x="7056276" y="3753036"/>
            <a:ext cx="1728192" cy="5040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комитет  добровольчества</a:t>
            </a:r>
          </a:p>
          <a:p>
            <a:pPr algn="ctr"/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 rot="16200000">
            <a:off x="4860032" y="3789040"/>
            <a:ext cx="1728192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Отряд профилактики «Беркут»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 rot="16200000">
            <a:off x="4355976" y="3861048"/>
            <a:ext cx="1728192" cy="2880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ЮНАРМИЯ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 rot="16200000">
            <a:off x="467544" y="3933056"/>
            <a:ext cx="1728192" cy="2880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комитет  спорта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 rot="16200000">
            <a:off x="35496" y="3933056"/>
            <a:ext cx="1728192" cy="2880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комитет культуры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 rot="16200000">
            <a:off x="-396552" y="3933056"/>
            <a:ext cx="1728192" cy="2880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комитет образования</a:t>
            </a:r>
            <a:endParaRPr lang="ru-RU" sz="1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 rot="16200000">
            <a:off x="6372200" y="3861048"/>
            <a:ext cx="1728192" cy="2880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ЮИД «Светофор» 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 rot="16200000">
            <a:off x="5436096" y="3861048"/>
            <a:ext cx="1728192" cy="2880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школа Право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4" name="Прямая со стрелкой 63"/>
          <p:cNvCxnSpPr/>
          <p:nvPr/>
        </p:nvCxnSpPr>
        <p:spPr>
          <a:xfrm flipH="1">
            <a:off x="539552" y="2564904"/>
            <a:ext cx="432048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 flipH="1">
            <a:off x="899592" y="2564904"/>
            <a:ext cx="288032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>
            <a:off x="1331640" y="2564904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 flipH="1">
            <a:off x="5652120" y="2492896"/>
            <a:ext cx="72008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 flipH="1">
            <a:off x="5220072" y="2492896"/>
            <a:ext cx="36004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 flipH="1">
            <a:off x="7236296" y="2492896"/>
            <a:ext cx="36004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 flipH="1">
            <a:off x="2987824" y="2564904"/>
            <a:ext cx="144016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/>
          <p:nvPr/>
        </p:nvCxnSpPr>
        <p:spPr>
          <a:xfrm>
            <a:off x="5868144" y="2492896"/>
            <a:ext cx="288032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 стрелкой 82"/>
          <p:cNvCxnSpPr/>
          <p:nvPr/>
        </p:nvCxnSpPr>
        <p:spPr>
          <a:xfrm>
            <a:off x="7884368" y="2492896"/>
            <a:ext cx="36004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 стрелкой 87"/>
          <p:cNvCxnSpPr/>
          <p:nvPr/>
        </p:nvCxnSpPr>
        <p:spPr>
          <a:xfrm>
            <a:off x="4283968" y="2924944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Прямоугольник 92"/>
          <p:cNvSpPr/>
          <p:nvPr/>
        </p:nvSpPr>
        <p:spPr>
          <a:xfrm rot="16200000">
            <a:off x="7668344" y="3861048"/>
            <a:ext cx="1728192" cy="2880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SMS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-дети</a:t>
            </a:r>
            <a:endParaRPr lang="ru-RU" sz="1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4" name="Прямая со стрелкой 93"/>
          <p:cNvCxnSpPr/>
          <p:nvPr/>
        </p:nvCxnSpPr>
        <p:spPr>
          <a:xfrm>
            <a:off x="8172400" y="2492896"/>
            <a:ext cx="288032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3635896" y="2636912"/>
            <a:ext cx="1728192" cy="2880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юные экологи</a:t>
            </a:r>
            <a:endParaRPr lang="ru-RU" sz="1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707904" y="2636912"/>
            <a:ext cx="288032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1" name="Прямая со стрелкой 60"/>
          <p:cNvCxnSpPr>
            <a:endCxn id="9" idx="3"/>
          </p:cNvCxnSpPr>
          <p:nvPr/>
        </p:nvCxnSpPr>
        <p:spPr>
          <a:xfrm>
            <a:off x="1475656" y="2564904"/>
            <a:ext cx="36004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 стрелкой 90"/>
          <p:cNvCxnSpPr/>
          <p:nvPr/>
        </p:nvCxnSpPr>
        <p:spPr>
          <a:xfrm>
            <a:off x="4499992" y="1988840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Прямоугольник 97"/>
          <p:cNvSpPr/>
          <p:nvPr/>
        </p:nvSpPr>
        <p:spPr>
          <a:xfrm rot="16200000">
            <a:off x="1619672" y="5949280"/>
            <a:ext cx="1296144" cy="2880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Экология и безопасность</a:t>
            </a:r>
            <a:endParaRPr lang="ru-RU" sz="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 rot="16200000">
            <a:off x="1187624" y="5949280"/>
            <a:ext cx="1296144" cy="2880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Добровольчество и </a:t>
            </a:r>
            <a:r>
              <a:rPr lang="ru-RU" sz="1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волонтёрство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Прямоугольник 99"/>
          <p:cNvSpPr/>
          <p:nvPr/>
        </p:nvSpPr>
        <p:spPr>
          <a:xfrm rot="16200000">
            <a:off x="698612" y="5934236"/>
            <a:ext cx="1296144" cy="3181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Творчество и интеллект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Прямоугольник 100"/>
          <p:cNvSpPr/>
          <p:nvPr/>
        </p:nvSpPr>
        <p:spPr>
          <a:xfrm rot="16200000">
            <a:off x="262372" y="5938428"/>
            <a:ext cx="1296144" cy="3097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гражданственность и патриотизм</a:t>
            </a:r>
            <a:endParaRPr lang="ru-RU" sz="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Стрелка вправо 101"/>
          <p:cNvSpPr/>
          <p:nvPr/>
        </p:nvSpPr>
        <p:spPr>
          <a:xfrm rot="5400000">
            <a:off x="4463988" y="1304764"/>
            <a:ext cx="288032" cy="360040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1" name="Прямая со стрелкой 110"/>
          <p:cNvCxnSpPr>
            <a:stCxn id="9" idx="1"/>
          </p:cNvCxnSpPr>
          <p:nvPr/>
        </p:nvCxnSpPr>
        <p:spPr>
          <a:xfrm>
            <a:off x="1835696" y="4941168"/>
            <a:ext cx="432048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Прямая со стрелкой 111"/>
          <p:cNvCxnSpPr>
            <a:stCxn id="9" idx="1"/>
          </p:cNvCxnSpPr>
          <p:nvPr/>
        </p:nvCxnSpPr>
        <p:spPr>
          <a:xfrm>
            <a:off x="1835696" y="4941168"/>
            <a:ext cx="427856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 стрелкой 113"/>
          <p:cNvCxnSpPr>
            <a:stCxn id="9" idx="1"/>
          </p:cNvCxnSpPr>
          <p:nvPr/>
        </p:nvCxnSpPr>
        <p:spPr>
          <a:xfrm flipH="1">
            <a:off x="1403648" y="4941168"/>
            <a:ext cx="432048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 стрелкой 114"/>
          <p:cNvCxnSpPr>
            <a:stCxn id="9" idx="1"/>
          </p:cNvCxnSpPr>
          <p:nvPr/>
        </p:nvCxnSpPr>
        <p:spPr>
          <a:xfrm flipH="1">
            <a:off x="971600" y="4941168"/>
            <a:ext cx="864096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я со стрелкой 118"/>
          <p:cNvCxnSpPr>
            <a:stCxn id="9" idx="1"/>
          </p:cNvCxnSpPr>
          <p:nvPr/>
        </p:nvCxnSpPr>
        <p:spPr>
          <a:xfrm>
            <a:off x="1835696" y="4941168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86</Words>
  <Application>Microsoft Office PowerPoint</Application>
  <PresentationFormat>Экран (4:3)</PresentationFormat>
  <Paragraphs>25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Началка</dc:creator>
  <cp:lastModifiedBy>Айгул Раисовна</cp:lastModifiedBy>
  <cp:revision>21</cp:revision>
  <dcterms:created xsi:type="dcterms:W3CDTF">2016-12-09T10:24:42Z</dcterms:created>
  <dcterms:modified xsi:type="dcterms:W3CDTF">2018-01-29T14:11:26Z</dcterms:modified>
</cp:coreProperties>
</file>